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2" r:id="rId17"/>
    <p:sldId id="271" r:id="rId18"/>
    <p:sldId id="270" r:id="rId19"/>
    <p:sldId id="278" r:id="rId20"/>
    <p:sldId id="273" r:id="rId21"/>
    <p:sldId id="274" r:id="rId22"/>
    <p:sldId id="279" r:id="rId23"/>
    <p:sldId id="275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3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5" r:id="rId46"/>
    <p:sldId id="304" r:id="rId47"/>
    <p:sldId id="303" r:id="rId48"/>
    <p:sldId id="301" r:id="rId49"/>
    <p:sldId id="306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9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A0A2BC-CFD7-4D28-9D87-AF76161119D2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15B222-01D6-4482-BC4E-9A36A4756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fa.com/" TargetMode="External"/><Relationship Id="rId3" Type="http://schemas.openxmlformats.org/officeDocument/2006/relationships/hyperlink" Target="http://www.almasryalyoum.com/node132738" TargetMode="External"/><Relationship Id="rId7" Type="http://schemas.openxmlformats.org/officeDocument/2006/relationships/hyperlink" Target="http://www.ruhr-uni-bochum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lin.info.com/" TargetMode="External"/><Relationship Id="rId5" Type="http://schemas.openxmlformats.org/officeDocument/2006/relationships/hyperlink" Target="http://www.youtube.com/" TargetMode="External"/><Relationship Id="rId4" Type="http://schemas.openxmlformats.org/officeDocument/2006/relationships/hyperlink" Target="http://www.wikipedia.com/" TargetMode="External"/><Relationship Id="rId9" Type="http://schemas.openxmlformats.org/officeDocument/2006/relationships/hyperlink" Target="http://www.facebook.com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pc 6\Desktop\amerart12z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913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3352800"/>
            <a:ext cx="4724400" cy="2209800"/>
          </a:xfrm>
        </p:spPr>
        <p:txBody>
          <a:bodyPr/>
          <a:lstStyle/>
          <a:p>
            <a:r>
              <a:rPr lang="ar-EG" dirty="0" smtClean="0"/>
              <a:t>أبو الهول في المانيا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pc 6\Desktop\1222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67600" cy="56011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pc 6\Desktop\Fachhochschule_Bochum_2006-05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833371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Dortmund - Germany</a:t>
            </a:r>
            <a:endParaRPr lang="en-US" dirty="0"/>
          </a:p>
        </p:txBody>
      </p:sp>
      <p:pic>
        <p:nvPicPr>
          <p:cNvPr id="12290" name="Picture 2" descr="C:\Documents and Settings\pc 6\Desktop\Dortmund_City_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203714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657600" cy="2316162"/>
          </a:xfrm>
        </p:spPr>
        <p:txBody>
          <a:bodyPr>
            <a:noAutofit/>
          </a:bodyPr>
          <a:lstStyle/>
          <a:p>
            <a:pPr algn="r"/>
            <a:r>
              <a:rPr sz="540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br>
              <a:rPr sz="54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sz="540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sz="54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sz="540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sz="54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sz="54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sz="54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sz="540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ar-EG" sz="5400" dirty="0" smtClean="0">
                <a:solidFill>
                  <a:schemeClr val="tx2">
                    <a:lumMod val="75000"/>
                  </a:schemeClr>
                </a:solidFill>
              </a:rPr>
              <a:t>مترو دورتموند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C:\Documents and Settings\pc 6\Desktop\hany azer\dortmund\1202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457200"/>
            <a:ext cx="5482167" cy="4038600"/>
          </a:xfrm>
          <a:prstGeom prst="rect">
            <a:avLst/>
          </a:prstGeom>
          <a:noFill/>
        </p:spPr>
      </p:pic>
      <p:pic>
        <p:nvPicPr>
          <p:cNvPr id="13315" name="Picture 3" descr="C:\Documents and Settings\pc 6\Desktop\hany azer\dortmund\bochumbergwerkconsolidamm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57778"/>
            <a:ext cx="4970172" cy="3528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pc 6\Desktop\hany azer\coal_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400800" cy="4257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 descr="C:\Documents and Settings\pc 6\Desktop\hany azer\coal_industry_in_china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8203" y="3322637"/>
            <a:ext cx="5255797" cy="3535363"/>
          </a:xfrm>
          <a:prstGeom prst="rect">
            <a:avLst/>
          </a:prstGeom>
          <a:noFill/>
        </p:spPr>
      </p:pic>
      <p:pic>
        <p:nvPicPr>
          <p:cNvPr id="18434" name="Picture 2" descr="C:\Documents and Settings\pc 6\Desktop\hany azer\Coal-Pile-797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800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495800" cy="2163762"/>
          </a:xfrm>
        </p:spPr>
        <p:txBody>
          <a:bodyPr>
            <a:normAutofit/>
          </a:bodyPr>
          <a:lstStyle/>
          <a:p>
            <a:pPr algn="ctr"/>
            <a:r>
              <a:rPr lang="ar-EG" dirty="0" smtClean="0">
                <a:solidFill>
                  <a:schemeClr val="accent3">
                    <a:lumMod val="75000"/>
                  </a:schemeClr>
                </a:solidFill>
              </a:rPr>
              <a:t>مناجم فحم</a:t>
            </a:r>
            <a:br>
              <a:rPr lang="ar-E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Coal mines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Documents and Settings\pc 6\Desktop\hany azer\dortmund\dortmundpolizeipraesidix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757987" cy="47981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C:\Documents and Settings\pc 6\Desktop\hany azer\dortmund\h-bah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4246" y="0"/>
            <a:ext cx="9788246" cy="7391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ar-EG" dirty="0" smtClean="0">
                <a:solidFill>
                  <a:schemeClr val="tx2">
                    <a:lumMod val="75000"/>
                  </a:schemeClr>
                </a:solidFill>
              </a:rPr>
              <a:t> من أكبر محطات المترو فى ألمانيا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C:\Documents and Settings\pc 6\Desktop\hany azer\dortmund\bochumbochumervereinconsq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075" y="1447800"/>
            <a:ext cx="6613525" cy="46956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Documents and Settings\pc 6\Desktop\hany azer\Hauptbahnhof_5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5349875" cy="4012406"/>
          </a:xfrm>
          <a:prstGeom prst="rect">
            <a:avLst/>
          </a:prstGeom>
          <a:noFill/>
        </p:spPr>
      </p:pic>
      <p:pic>
        <p:nvPicPr>
          <p:cNvPr id="20483" name="Picture 3" descr="C:\Documents and Settings\pc 6\Desktop\hany azer\azer_17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306" y="152400"/>
            <a:ext cx="5684293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pc 6\Desktop\sphi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Berlin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Germany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C:\Documents and Settings\pc 6\Desktop\berlin\-1954219885_reichstag-s4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52144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Documents and Settings\pc 6\Desktop\berlin\berlin-a0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0"/>
            <a:ext cx="5105400" cy="3581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Documents and Settings\pc 6\Desktop\berlin\-483000436_IMG_0755-Berlin-Zweifella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65725" cy="3715697"/>
          </a:xfrm>
          <a:prstGeom prst="rect">
            <a:avLst/>
          </a:prstGeom>
          <a:noFill/>
        </p:spPr>
      </p:pic>
      <p:pic>
        <p:nvPicPr>
          <p:cNvPr id="21507" name="Picture 3" descr="C:\Documents and Settings\pc 6\Desktop\berlin\ber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581400"/>
            <a:ext cx="5181600" cy="3276600"/>
          </a:xfrm>
          <a:prstGeom prst="rect">
            <a:avLst/>
          </a:prstGeom>
          <a:noFill/>
        </p:spPr>
      </p:pic>
      <p:pic>
        <p:nvPicPr>
          <p:cNvPr id="21509" name="Picture 5" descr="C:\Documents and Settings\pc 6\Desktop\berlin\-99166859_gendarmenmarkt-tgr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71600" y="3581400"/>
            <a:ext cx="6162676" cy="4108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EG" dirty="0" smtClean="0"/>
              <a:t> مايو 2001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4" name="Picture 2" descr="C:\Documents and Settings\pc 6\Desktop\hany azer\berlin railway station\lehrter-bahnho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253287" cy="54399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pc 6\Desktop\hany azer\berlin railway station\joachim_karnatz_allee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59436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Documents and Settings\pc 6\Desktop\hany azer\plants\California_Native_Pl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581400" cy="3551555"/>
          </a:xfrm>
          <a:prstGeom prst="rect">
            <a:avLst/>
          </a:prstGeom>
          <a:noFill/>
        </p:spPr>
      </p:pic>
      <p:pic>
        <p:nvPicPr>
          <p:cNvPr id="24579" name="Picture 3" descr="C:\Documents and Settings\pc 6\Desktop\hany azer\plants\castor_bea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3006725" cy="4114800"/>
          </a:xfrm>
          <a:prstGeom prst="rect">
            <a:avLst/>
          </a:prstGeom>
          <a:noFill/>
        </p:spPr>
      </p:pic>
      <p:pic>
        <p:nvPicPr>
          <p:cNvPr id="24580" name="Picture 4" descr="C:\Documents and Settings\pc 6\Desktop\hany azer\plants\herbs_medicinal_plants_2_picture_115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6019800" cy="3352800"/>
          </a:xfrm>
          <a:prstGeom prst="rect">
            <a:avLst/>
          </a:prstGeom>
          <a:noFill/>
        </p:spPr>
      </p:pic>
      <p:pic>
        <p:nvPicPr>
          <p:cNvPr id="24582" name="Picture 6" descr="C:\Documents and Settings\pc 6\Desktop\hany azer\plants\nature_plants_004_1024x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0"/>
            <a:ext cx="2590800" cy="3505200"/>
          </a:xfrm>
          <a:prstGeom prst="rect">
            <a:avLst/>
          </a:prstGeom>
          <a:noFill/>
        </p:spPr>
      </p:pic>
      <p:pic>
        <p:nvPicPr>
          <p:cNvPr id="24583" name="Picture 7" descr="C:\Documents and Settings\pc 6\Desktop\hany azer\plants\plan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9856" y="3505200"/>
            <a:ext cx="3354144" cy="3352800"/>
          </a:xfrm>
          <a:prstGeom prst="rect">
            <a:avLst/>
          </a:prstGeom>
          <a:noFill/>
        </p:spPr>
      </p:pic>
      <p:pic>
        <p:nvPicPr>
          <p:cNvPr id="24584" name="Picture 8" descr="C:\Documents and Settings\pc 6\Desktop\hany azer\plants\protea-plant-507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Documents and Settings\pc 6\Desktop\hany azer\berlin railway station\berlin-hauptbahnho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pc 6\Desktop\hany azer\berlin railway station\200197559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-304800"/>
            <a:ext cx="3962400" cy="3157939"/>
          </a:xfrm>
          <a:prstGeom prst="rect">
            <a:avLst/>
          </a:prstGeom>
          <a:noFill/>
        </p:spPr>
      </p:pic>
      <p:pic>
        <p:nvPicPr>
          <p:cNvPr id="26627" name="Picture 3" descr="C:\Documents and Settings\pc 6\Desktop\hany azer\berlin railway station\0,1020,622457,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429001"/>
            <a:ext cx="5181600" cy="3428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9 June 2006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World cup Germany 2006</a:t>
            </a:r>
            <a:endParaRPr lang="en-US" dirty="0"/>
          </a:p>
        </p:txBody>
      </p:sp>
      <p:pic>
        <p:nvPicPr>
          <p:cNvPr id="27651" name="Picture 3" descr="C:\Documents and Settings\pc 6\Desktop\476px-FIFA_World_Cup_2006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0"/>
            <a:ext cx="37719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Documents and Settings\pc 6\Desktop\hany azer\W C\german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914400"/>
            <a:ext cx="4157662" cy="494761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0189701">
            <a:off x="5434964" y="4767015"/>
            <a:ext cx="22940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64365">
            <a:off x="6149207" y="800174"/>
            <a:ext cx="484632" cy="1817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Allianz</a:t>
            </a:r>
            <a:r>
              <a:rPr lang="en-US" dirty="0" smtClean="0"/>
              <a:t> Arena - Munich</a:t>
            </a:r>
            <a:endParaRPr lang="en-US" dirty="0"/>
          </a:p>
        </p:txBody>
      </p:sp>
      <p:pic>
        <p:nvPicPr>
          <p:cNvPr id="29698" name="Picture 2" descr="C:\Documents and Settings\pc 6\Desktop\39260_1350037834497_1337885330_30875673_568135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6858001" cy="3562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Sphinx - </a:t>
            </a:r>
            <a:r>
              <a:rPr lang="en-US" dirty="0" err="1" smtClean="0"/>
              <a:t>Giza</a:t>
            </a:r>
            <a:endParaRPr lang="en-US" dirty="0"/>
          </a:p>
        </p:txBody>
      </p:sp>
      <p:pic>
        <p:nvPicPr>
          <p:cNvPr id="2050" name="Picture 2" descr="C:\Documents and Settings\pc 6\Desktop\Sphinx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78681"/>
            <a:ext cx="5791200" cy="39077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C:\Documents and Settings\pc 6\Desktop\hany azer\W C\allianz-arena-blue-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4617"/>
            <a:ext cx="4876800" cy="3683383"/>
          </a:xfrm>
          <a:prstGeom prst="rect">
            <a:avLst/>
          </a:prstGeom>
          <a:noFill/>
        </p:spPr>
      </p:pic>
      <p:pic>
        <p:nvPicPr>
          <p:cNvPr id="30722" name="Picture 2" descr="C:\Documents and Settings\pc 6\Desktop\39260_1350037794496_1337885330_30875672_538048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797" y="-1"/>
            <a:ext cx="4267204" cy="3200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Documents and Settings\pc 6\Desktop\hany azer\W C\Allianz_Arena_Bayern_Mun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95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smtClean="0">
                <a:solidFill>
                  <a:srgbClr val="0070C0"/>
                </a:solidFill>
              </a:rPr>
              <a:t>6</a:t>
            </a:r>
            <a:r>
              <a:rPr lang="en-US" dirty="0" smtClean="0">
                <a:solidFill>
                  <a:srgbClr val="0070C0"/>
                </a:solidFill>
              </a:rPr>
              <a:t> June 2006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2770" name="Picture 2" descr="C:\Documents and Settings\pc 6\Desktop\hany azer\berlin railway station\57682879y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408" y="1295400"/>
            <a:ext cx="9180408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Documents and Settings\pc 6\Desktop\hany azer\berlin railway station\5768449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096251" cy="5400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Documents and Settings\pc 6\Desktop\hany azer\berlin railway station\213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10400" y="5715000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Documents and Settings\pc 6\Desktop\hany azer\berlin railway station\100_0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Smiley Face 6"/>
          <p:cNvSpPr/>
          <p:nvPr/>
        </p:nvSpPr>
        <p:spPr>
          <a:xfrm>
            <a:off x="533400" y="5638800"/>
            <a:ext cx="914400" cy="9144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>
            <a:off x="5562600" y="49530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Documents and Settings\pc 6\Desktop\hany azer\berlin railway station\dscn0332_berlin-spandau_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911041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ar-EG" sz="6600" dirty="0" smtClean="0"/>
              <a:t>اكبر محطة سكة حديد فى العالم</a:t>
            </a:r>
            <a:endParaRPr lang="en-US" sz="6600" dirty="0"/>
          </a:p>
        </p:txBody>
      </p:sp>
      <p:pic>
        <p:nvPicPr>
          <p:cNvPr id="36866" name="Picture 2" descr="C:\Documents and Settings\pc 6\Desktop\hany azer\berlin railway station\Berlin_Railway_Station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379" y="1177925"/>
            <a:ext cx="6906621" cy="5680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5" name="Picture 3" descr="C:\Documents and Settings\pc 6\Desktop\hany azer\half germany\Deutschland_Bundeslaender_19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85800"/>
            <a:ext cx="4419600" cy="5705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pc 6\Desktop\hany azer\half germany\east-west-Germany-smal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3722718" cy="49823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>
                <a:solidFill>
                  <a:schemeClr val="tx1"/>
                </a:solidFill>
              </a:rPr>
              <a:t>1990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5658054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0600" y="1447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Documents and Settings\pc 6\Desktop\hany azer\Angela-Merkel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62" y="152400"/>
            <a:ext cx="6497638" cy="655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3" name="Picture 3" descr="C:\Documents and Settings\pc 6\Desktop\hany azer\azer_173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38400"/>
            <a:ext cx="6477000" cy="4419600"/>
          </a:xfrm>
          <a:prstGeom prst="rect">
            <a:avLst/>
          </a:prstGeom>
          <a:noFill/>
        </p:spPr>
      </p:pic>
      <p:pic>
        <p:nvPicPr>
          <p:cNvPr id="40962" name="Picture 2" descr="C:\Documents and Settings\pc 6\Desktop\hany azer\11793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41681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26</a:t>
            </a:r>
            <a:r>
              <a:rPr lang="en-US" dirty="0" smtClean="0"/>
              <a:t> June 2006</a:t>
            </a:r>
            <a:endParaRPr lang="en-US" dirty="0"/>
          </a:p>
        </p:txBody>
      </p:sp>
      <p:pic>
        <p:nvPicPr>
          <p:cNvPr id="41986" name="Picture 2" descr="C:\Documents and Settings\pc 6\Desktop\hany azer\Hany Az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09800"/>
            <a:ext cx="4804052" cy="31750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pic>
        <p:nvPicPr>
          <p:cNvPr id="43010" name="Picture 2" descr="C:\Documents and Settings\pc 6\Desktop\hany azer\080310_Azer_H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4191000" cy="558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منحه حاكم ألمانيا وسام الدولة وهو أرفع الأوسمة فى ألمانيا.</a:t>
            </a:r>
          </a:p>
          <a:p>
            <a:pPr algn="r" rtl="1"/>
            <a:endParaRPr lang="ar-EG" dirty="0" smtClean="0"/>
          </a:p>
          <a:p>
            <a:pPr algn="r" rtl="1"/>
            <a:r>
              <a:rPr lang="ar-EG" dirty="0" smtClean="0"/>
              <a:t>منح وسام الجمهورية</a:t>
            </a:r>
          </a:p>
          <a:p>
            <a:pPr algn="r" rtl="1"/>
            <a:endParaRPr lang="ar-EG" dirty="0" smtClean="0"/>
          </a:p>
          <a:p>
            <a:pPr algn="r" rtl="1"/>
            <a:r>
              <a:rPr lang="ar-EG" dirty="0" smtClean="0"/>
              <a:t>كرمته المستشارة الألمانية أنجيلا ميركل</a:t>
            </a:r>
          </a:p>
          <a:p>
            <a:pPr algn="r" rtl="1"/>
            <a:endParaRPr lang="ar-EG" dirty="0" smtClean="0"/>
          </a:p>
          <a:p>
            <a:pPr algn="r" rtl="1"/>
            <a:r>
              <a:rPr lang="ar-EG" dirty="0" smtClean="0"/>
              <a:t>هنأئه الرئيس محمد حسنى مبارك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600" dirty="0" smtClean="0">
                <a:solidFill>
                  <a:schemeClr val="tx2">
                    <a:lumMod val="75000"/>
                  </a:schemeClr>
                </a:solidFill>
              </a:rPr>
              <a:t>هانى عازر</a:t>
            </a:r>
            <a:endParaRPr lang="en-US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sz="6000" smtClean="0">
                <a:solidFill>
                  <a:schemeClr val="tx2">
                    <a:lumMod val="75000"/>
                  </a:schemeClr>
                </a:solidFill>
              </a:rPr>
              <a:t>Stuttgart</a:t>
            </a:r>
            <a:endParaRPr lang="ar-EG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E:\hany azer\Stuttg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3600"/>
            <a:ext cx="5334000" cy="3867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00800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q"/>
            </a:pPr>
            <a:r>
              <a:rPr sz="6000" smtClean="0"/>
              <a:t/>
            </a:r>
            <a:br>
              <a:rPr sz="6000" smtClean="0"/>
            </a:br>
            <a:r>
              <a:rPr sz="6000" smtClean="0"/>
              <a:t/>
            </a:r>
            <a:br>
              <a:rPr sz="6000" smtClean="0"/>
            </a:br>
            <a:r>
              <a:rPr sz="6000" smtClean="0"/>
              <a:t/>
            </a:r>
            <a:br>
              <a:rPr sz="6000" smtClean="0"/>
            </a:br>
            <a:r>
              <a:rPr sz="6000" smtClean="0"/>
              <a:t/>
            </a:r>
            <a:br>
              <a:rPr sz="6000" smtClean="0"/>
            </a:br>
            <a:r>
              <a:rPr sz="6000" smtClean="0"/>
              <a:t/>
            </a:r>
            <a:br>
              <a:rPr sz="6000" smtClean="0"/>
            </a:br>
            <a:r>
              <a:rPr sz="6000" smtClean="0"/>
              <a:t/>
            </a:r>
            <a:br>
              <a:rPr sz="6000" smtClean="0"/>
            </a:br>
            <a:r>
              <a:rPr sz="6000" smtClean="0"/>
              <a:t>Refrences</a:t>
            </a:r>
            <a:r>
              <a:rPr lang="ar-EG" sz="6000" dirty="0" smtClean="0"/>
              <a:t/>
            </a:r>
            <a:br>
              <a:rPr lang="ar-EG" sz="6000" dirty="0" smtClean="0"/>
            </a:br>
            <a:r>
              <a:rPr sz="4000" smtClean="0">
                <a:hlinkClick r:id="rId2"/>
              </a:rPr>
              <a:t>www.google.com</a:t>
            </a:r>
            <a:r>
              <a:rPr lang="ar-EG" sz="4000" dirty="0" smtClean="0"/>
              <a:t/>
            </a:r>
            <a:br>
              <a:rPr lang="ar-EG" sz="4000" dirty="0" smtClean="0"/>
            </a:br>
            <a:r>
              <a:rPr sz="4000" smtClean="0">
                <a:hlinkClick r:id="rId3"/>
              </a:rPr>
              <a:t>www.almasryalyoum.com/node132738</a:t>
            </a:r>
            <a:r>
              <a:rPr sz="4000" smtClean="0"/>
              <a:t/>
            </a:r>
            <a:br>
              <a:rPr sz="4000" smtClean="0"/>
            </a:br>
            <a:r>
              <a:rPr sz="4000" smtClean="0">
                <a:hlinkClick r:id="rId4"/>
              </a:rPr>
              <a:t>www.wikipedia.com</a:t>
            </a:r>
            <a:r>
              <a:rPr sz="4000" smtClean="0"/>
              <a:t/>
            </a:r>
            <a:br>
              <a:rPr sz="4000" smtClean="0"/>
            </a:br>
            <a:r>
              <a:rPr sz="4000" smtClean="0">
                <a:hlinkClick r:id="rId5"/>
              </a:rPr>
              <a:t>www.youtube.com</a:t>
            </a:r>
            <a:r>
              <a:rPr lang="ar-EG" sz="4000" dirty="0" smtClean="0"/>
              <a:t/>
            </a:r>
            <a:br>
              <a:rPr lang="ar-EG" sz="4000" dirty="0" smtClean="0"/>
            </a:br>
            <a:r>
              <a:rPr sz="4000" smtClean="0">
                <a:hlinkClick r:id="rId6"/>
              </a:rPr>
              <a:t>www.berlin.info.com</a:t>
            </a:r>
            <a:r>
              <a:rPr sz="4000" smtClean="0"/>
              <a:t/>
            </a:r>
            <a:br>
              <a:rPr sz="4000" smtClean="0"/>
            </a:br>
            <a:r>
              <a:rPr sz="4000" smtClean="0">
                <a:hlinkClick r:id="rId7"/>
              </a:rPr>
              <a:t>www.ruhr</a:t>
            </a:r>
            <a:r>
              <a:rPr lang="ar-EG" sz="4000" dirty="0" smtClean="0">
                <a:hlinkClick r:id="rId7"/>
              </a:rPr>
              <a:t>-</a:t>
            </a:r>
            <a:r>
              <a:rPr sz="4000" smtClean="0">
                <a:hlinkClick r:id="rId7"/>
              </a:rPr>
              <a:t>uni-bochum.com</a:t>
            </a:r>
            <a:r>
              <a:rPr lang="ar-EG" sz="4000" dirty="0" smtClean="0"/>
              <a:t/>
            </a:r>
            <a:br>
              <a:rPr lang="ar-EG" sz="4000" dirty="0" smtClean="0"/>
            </a:br>
            <a:r>
              <a:rPr sz="4000" smtClean="0">
                <a:hlinkClick r:id="rId8"/>
              </a:rPr>
              <a:t>www.fifa.com</a:t>
            </a:r>
            <a:r>
              <a:rPr sz="4000" smtClean="0"/>
              <a:t/>
            </a:r>
            <a:br>
              <a:rPr sz="4000" smtClean="0"/>
            </a:br>
            <a:r>
              <a:rPr sz="4000" smtClean="0">
                <a:hlinkClick r:id="rId9"/>
              </a:rPr>
              <a:t>www.facebook.com</a:t>
            </a:r>
            <a:r>
              <a:rPr sz="4000" smtClean="0"/>
              <a:t/>
            </a:r>
            <a:br>
              <a:rPr sz="4000" smtClean="0"/>
            </a:br>
            <a:r>
              <a:rPr sz="4000" smtClean="0"/>
              <a:t/>
            </a:r>
            <a:br>
              <a:rPr sz="4000" smtClean="0"/>
            </a:br>
            <a:r>
              <a:rPr sz="4000" smtClean="0"/>
              <a:t> </a:t>
            </a:r>
            <a:endParaRPr lang="en-US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0" dirty="0" smtClean="0"/>
              <a:t>?</a:t>
            </a:r>
            <a:endParaRPr lang="en-US" sz="2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smtClean="0"/>
              <a:t>Hany Azer</a:t>
            </a:r>
            <a:endParaRPr lang="en-US" dirty="0"/>
          </a:p>
        </p:txBody>
      </p:sp>
      <p:pic>
        <p:nvPicPr>
          <p:cNvPr id="44034" name="Picture 2" descr="C:\Documents and Settings\pc 6\Desktop\hany azer\hauptbahnhof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990600"/>
            <a:ext cx="7312025" cy="5411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Collége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Saint-marc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ahmed12_1@hotmail.com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chemeClr val="tx1"/>
                </a:solidFill>
              </a:rPr>
              <a:t>Ahmed Emad Elsabagh</a:t>
            </a:r>
            <a:endParaRPr lang="ar-EG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Tanta</a:t>
            </a:r>
            <a:endParaRPr lang="en-US" dirty="0"/>
          </a:p>
        </p:txBody>
      </p:sp>
      <p:pic>
        <p:nvPicPr>
          <p:cNvPr id="6147" name="Picture 3" descr="C:\Documents and Settings\pc 6\Desktop\800px-Tant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smtClean="0"/>
              <a:t>Hany Azer</a:t>
            </a:r>
            <a:endParaRPr lang="en-US" dirty="0"/>
          </a:p>
        </p:txBody>
      </p:sp>
      <p:pic>
        <p:nvPicPr>
          <p:cNvPr id="44034" name="Picture 2" descr="C:\Documents and Settings\pc 6\Desktop\hany azer\hauptbahnhof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990600"/>
            <a:ext cx="7312025" cy="5411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 6\Desktop\hany azer\280px-Mehata1-Tan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4292600" cy="3219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محطة مصر، طنطا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ar-EG" dirty="0" smtClean="0"/>
              <a:t>القاهرة</a:t>
            </a:r>
            <a:endParaRPr lang="en-US" dirty="0"/>
          </a:p>
        </p:txBody>
      </p:sp>
      <p:pic>
        <p:nvPicPr>
          <p:cNvPr id="8194" name="Picture 2" descr="C:\Documents and Settings\pc 6\Desktop\800px-Al-Qahira_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كلية هندسة – جامعة عين شمس</a:t>
            </a:r>
            <a:endParaRPr lang="en-US" dirty="0"/>
          </a:p>
        </p:txBody>
      </p:sp>
      <p:pic>
        <p:nvPicPr>
          <p:cNvPr id="7170" name="Picture 2" descr="C:\Documents and Settings\pc 6\Desktop\hany azer\800px-Eng_asu_main_bld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999" y="1295400"/>
            <a:ext cx="7416801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Bochum</a:t>
            </a:r>
            <a:r>
              <a:rPr lang="en-US" dirty="0" smtClean="0"/>
              <a:t> University - Germany</a:t>
            </a:r>
            <a:endParaRPr lang="en-US" dirty="0"/>
          </a:p>
        </p:txBody>
      </p:sp>
      <p:pic>
        <p:nvPicPr>
          <p:cNvPr id="9218" name="Picture 2" descr="C:\Documents and Settings\pc 6\Desktop\hany azer\Audimax-Aus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416</TotalTime>
  <Words>108</Words>
  <Application>Microsoft Office PowerPoint</Application>
  <PresentationFormat>On-screen Show (4:3)</PresentationFormat>
  <Paragraphs>49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Paper</vt:lpstr>
      <vt:lpstr>أبو الهول في المانيا</vt:lpstr>
      <vt:lpstr>Slide 2</vt:lpstr>
      <vt:lpstr>Sphinx - Giza</vt:lpstr>
      <vt:lpstr>Slide 4</vt:lpstr>
      <vt:lpstr>Tanta</vt:lpstr>
      <vt:lpstr>محطة مصر، طنطا</vt:lpstr>
      <vt:lpstr>القاهرة</vt:lpstr>
      <vt:lpstr>كلية هندسة – جامعة عين شمس</vt:lpstr>
      <vt:lpstr>Bochum University - Germany</vt:lpstr>
      <vt:lpstr>Slide 10</vt:lpstr>
      <vt:lpstr>Slide 11</vt:lpstr>
      <vt:lpstr>Dortmund - Germany</vt:lpstr>
      <vt:lpstr>                  مترو دورتموند</vt:lpstr>
      <vt:lpstr>Slide 14</vt:lpstr>
      <vt:lpstr>مناجم فحم Coal mines</vt:lpstr>
      <vt:lpstr>Slide 16</vt:lpstr>
      <vt:lpstr>Slide 17</vt:lpstr>
      <vt:lpstr> من أكبر محطات المترو فى ألمانيا</vt:lpstr>
      <vt:lpstr>Slide 19</vt:lpstr>
      <vt:lpstr>Berlin – Germany</vt:lpstr>
      <vt:lpstr>Slide 21</vt:lpstr>
      <vt:lpstr> مايو 2001 </vt:lpstr>
      <vt:lpstr>Slide 23</vt:lpstr>
      <vt:lpstr>Slide 24</vt:lpstr>
      <vt:lpstr>Slide 25</vt:lpstr>
      <vt:lpstr>Slide 26</vt:lpstr>
      <vt:lpstr>World cup Germany 2006</vt:lpstr>
      <vt:lpstr>Slide 28</vt:lpstr>
      <vt:lpstr>Allianz Arena - Munich</vt:lpstr>
      <vt:lpstr>Slide 30</vt:lpstr>
      <vt:lpstr>Slide 31</vt:lpstr>
      <vt:lpstr>26 June 2006</vt:lpstr>
      <vt:lpstr>Slide 33</vt:lpstr>
      <vt:lpstr>Slide 34</vt:lpstr>
      <vt:lpstr>Slide 35</vt:lpstr>
      <vt:lpstr>Slide 36</vt:lpstr>
      <vt:lpstr>اكبر محطة سكة حديد فى العالم</vt:lpstr>
      <vt:lpstr>Slide 38</vt:lpstr>
      <vt:lpstr>1990</vt:lpstr>
      <vt:lpstr>Slide 40</vt:lpstr>
      <vt:lpstr>Slide 41</vt:lpstr>
      <vt:lpstr>26 June 2006</vt:lpstr>
      <vt:lpstr>2008</vt:lpstr>
      <vt:lpstr>هانى عازر</vt:lpstr>
      <vt:lpstr>Stuttgart</vt:lpstr>
      <vt:lpstr>      Refrences www.google.com www.almasryalyoum.com/node132738 www.wikipedia.com www.youtube.com www.berlin.info.com www.ruhr-uni-bochum.com www.fifa.com www.facebook.com   </vt:lpstr>
      <vt:lpstr>Slide 47</vt:lpstr>
      <vt:lpstr>Hany Azer</vt:lpstr>
      <vt:lpstr>Ahmed Emad Elsabagh</vt:lpstr>
      <vt:lpstr>Hany Azer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أبو الهول في المانيا</dc:title>
  <dc:creator>pc6</dc:creator>
  <cp:lastModifiedBy>habiba</cp:lastModifiedBy>
  <cp:revision>40</cp:revision>
  <dcterms:created xsi:type="dcterms:W3CDTF">2010-10-29T16:35:14Z</dcterms:created>
  <dcterms:modified xsi:type="dcterms:W3CDTF">2010-10-30T14:42:14Z</dcterms:modified>
</cp:coreProperties>
</file>